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8" r:id="rId4"/>
    <p:sldId id="259" r:id="rId5"/>
    <p:sldId id="260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68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79DA-40E1-4292-990C-BB26E447A0AB}" type="datetimeFigureOut">
              <a:rPr lang="pt-BR" smtClean="0"/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5924-5010-42B5-A854-84BF907BFA04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79DA-40E1-4292-990C-BB26E447A0AB}" type="datetimeFigureOut">
              <a:rPr lang="pt-BR" smtClean="0"/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5924-5010-42B5-A854-84BF907BFA04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79DA-40E1-4292-990C-BB26E447A0AB}" type="datetimeFigureOut">
              <a:rPr lang="pt-BR" smtClean="0"/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5924-5010-42B5-A854-84BF907BFA04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79DA-40E1-4292-990C-BB26E447A0AB}" type="datetimeFigureOut">
              <a:rPr lang="pt-BR" smtClean="0"/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5924-5010-42B5-A854-84BF907BFA04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79DA-40E1-4292-990C-BB26E447A0AB}" type="datetimeFigureOut">
              <a:rPr lang="pt-BR" smtClean="0"/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5924-5010-42B5-A854-84BF907BFA04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79DA-40E1-4292-990C-BB26E447A0AB}" type="datetimeFigureOut">
              <a:rPr lang="pt-BR" smtClean="0"/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5924-5010-42B5-A854-84BF907BFA04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  <a:endParaRPr lang="pt-BR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79DA-40E1-4292-990C-BB26E447A0AB}" type="datetimeFigureOut">
              <a:rPr lang="pt-BR" smtClean="0"/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5924-5010-42B5-A854-84BF907BFA04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79DA-40E1-4292-990C-BB26E447A0AB}" type="datetimeFigureOut">
              <a:rPr lang="pt-BR" smtClean="0"/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5924-5010-42B5-A854-84BF907BFA04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79DA-40E1-4292-990C-BB26E447A0AB}" type="datetimeFigureOut">
              <a:rPr lang="pt-BR" smtClean="0"/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5924-5010-42B5-A854-84BF907BFA04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79DA-40E1-4292-990C-BB26E447A0AB}" type="datetimeFigureOut">
              <a:rPr lang="pt-BR" smtClean="0"/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5924-5010-42B5-A854-84BF907BFA04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79DA-40E1-4292-990C-BB26E447A0AB}" type="datetimeFigureOut">
              <a:rPr lang="pt-BR" smtClean="0"/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5924-5010-42B5-A854-84BF907BFA04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F679DA-40E1-4292-990C-BB26E447A0AB}" type="datetimeFigureOut">
              <a:rPr lang="pt-BR" smtClean="0"/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045924-5010-42B5-A854-84BF907BFA04}" type="slidenum">
              <a:rPr lang="pt-BR" smtClean="0"/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045335" y="1637665"/>
            <a:ext cx="6929120" cy="1960880"/>
          </a:xfrm>
        </p:spPr>
        <p:txBody>
          <a:bodyPr>
            <a:noAutofit/>
          </a:bodyPr>
          <a:lstStyle/>
          <a:p>
            <a:pPr algn="l"/>
            <a:r>
              <a:rPr lang="pt-BR" sz="4400" dirty="0">
                <a:solidFill>
                  <a:schemeClr val="bg1"/>
                </a:solidFill>
              </a:rPr>
              <a:t>Título da proposta:</a:t>
            </a:r>
            <a:br>
              <a:rPr lang="pt-BR" sz="4400" dirty="0">
                <a:solidFill>
                  <a:schemeClr val="bg1"/>
                </a:solidFill>
              </a:rPr>
            </a:br>
            <a:r>
              <a:rPr lang="pt-BR" sz="4400" dirty="0">
                <a:solidFill>
                  <a:schemeClr val="bg1"/>
                </a:solidFill>
              </a:rPr>
              <a:t>Coordenador:</a:t>
            </a:r>
            <a:br>
              <a:rPr lang="pt-BR" sz="4400" dirty="0">
                <a:solidFill>
                  <a:schemeClr val="bg1"/>
                </a:solidFill>
              </a:rPr>
            </a:br>
            <a:r>
              <a:rPr lang="pt-BR" sz="4400" dirty="0">
                <a:solidFill>
                  <a:schemeClr val="bg1"/>
                </a:solidFill>
                <a:sym typeface="+mn-ea"/>
              </a:rPr>
              <a:t>Grupo Temático:</a:t>
            </a:r>
            <a:endParaRPr lang="pt-BR" sz="4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ctrTitle"/>
          </p:nvPr>
        </p:nvSpPr>
        <p:spPr>
          <a:xfrm>
            <a:off x="2015612" y="316118"/>
            <a:ext cx="7030065" cy="1148888"/>
          </a:xfrm>
        </p:spPr>
        <p:txBody>
          <a:bodyPr>
            <a:noAutofit/>
          </a:bodyPr>
          <a:lstStyle/>
          <a:p>
            <a:pPr algn="l"/>
            <a:r>
              <a:rPr lang="pt-BR" sz="2800" dirty="0">
                <a:solidFill>
                  <a:schemeClr val="bg1"/>
                </a:solidFill>
              </a:rPr>
              <a:t>1. </a:t>
            </a:r>
            <a:r>
              <a:rPr lang="pt-BR" sz="2800" dirty="0">
                <a:solidFill>
                  <a:schemeClr val="bg1"/>
                </a:solidFill>
                <a:sym typeface="+mn-ea"/>
              </a:rPr>
              <a:t>Escopo da proposta</a:t>
            </a:r>
            <a:br>
              <a:rPr lang="pt-BR" sz="2800" dirty="0">
                <a:solidFill>
                  <a:schemeClr val="bg1"/>
                </a:solidFill>
              </a:rPr>
            </a:br>
            <a:r>
              <a:rPr lang="pt-BR" sz="2800" dirty="0">
                <a:solidFill>
                  <a:schemeClr val="bg1"/>
                </a:solidFill>
              </a:rPr>
              <a:t>(apenas um slide)</a:t>
            </a:r>
            <a:endParaRPr lang="pt-BR" sz="2800" dirty="0">
              <a:solidFill>
                <a:schemeClr val="bg1"/>
              </a:solidFill>
            </a:endParaRPr>
          </a:p>
        </p:txBody>
      </p:sp>
      <p:sp>
        <p:nvSpPr>
          <p:cNvPr id="6" name="Subtítulo 2"/>
          <p:cNvSpPr>
            <a:spLocks noGrp="1"/>
          </p:cNvSpPr>
          <p:nvPr>
            <p:ph type="subTitle" idx="1"/>
          </p:nvPr>
        </p:nvSpPr>
        <p:spPr>
          <a:xfrm>
            <a:off x="1927123" y="1465006"/>
            <a:ext cx="7118554" cy="5076876"/>
          </a:xfrm>
        </p:spPr>
        <p:txBody>
          <a:bodyPr>
            <a:noAutofit/>
          </a:bodyPr>
          <a:lstStyle/>
          <a:p>
            <a:pPr algn="just"/>
            <a:endParaRPr lang="pt-BR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ctrTitle"/>
          </p:nvPr>
        </p:nvSpPr>
        <p:spPr>
          <a:xfrm>
            <a:off x="2015612" y="316118"/>
            <a:ext cx="7030065" cy="1148888"/>
          </a:xfrm>
        </p:spPr>
        <p:txBody>
          <a:bodyPr>
            <a:noAutofit/>
          </a:bodyPr>
          <a:lstStyle/>
          <a:p>
            <a:pPr algn="l"/>
            <a:r>
              <a:rPr lang="pt-BR" sz="2800" dirty="0">
                <a:solidFill>
                  <a:schemeClr val="bg1"/>
                </a:solidFill>
              </a:rPr>
              <a:t>2. Equipe, bolsistas PQ CNPq / </a:t>
            </a:r>
            <a:r>
              <a:rPr lang="pt-BR" sz="2800" dirty="0" err="1">
                <a:solidFill>
                  <a:schemeClr val="bg1"/>
                </a:solidFill>
              </a:rPr>
              <a:t>PPGs</a:t>
            </a:r>
            <a:r>
              <a:rPr lang="pt-BR" sz="2800" dirty="0">
                <a:solidFill>
                  <a:schemeClr val="bg1"/>
                </a:solidFill>
              </a:rPr>
              <a:t> envolvidos</a:t>
            </a:r>
            <a:br>
              <a:rPr lang="pt-BR" sz="2800" dirty="0">
                <a:solidFill>
                  <a:schemeClr val="bg1"/>
                </a:solidFill>
              </a:rPr>
            </a:br>
            <a:r>
              <a:rPr lang="pt-BR" sz="2800" dirty="0">
                <a:solidFill>
                  <a:schemeClr val="bg1"/>
                </a:solidFill>
              </a:rPr>
              <a:t>(apenas um slide)</a:t>
            </a:r>
            <a:endParaRPr lang="pt-BR" sz="2800" dirty="0">
              <a:solidFill>
                <a:schemeClr val="bg1"/>
              </a:solidFill>
            </a:endParaRPr>
          </a:p>
        </p:txBody>
      </p:sp>
      <p:sp>
        <p:nvSpPr>
          <p:cNvPr id="6" name="Subtítulo 2"/>
          <p:cNvSpPr>
            <a:spLocks noGrp="1"/>
          </p:cNvSpPr>
          <p:nvPr>
            <p:ph type="subTitle" idx="1"/>
          </p:nvPr>
        </p:nvSpPr>
        <p:spPr>
          <a:xfrm>
            <a:off x="1927123" y="1465006"/>
            <a:ext cx="7118554" cy="5076876"/>
          </a:xfrm>
        </p:spPr>
        <p:txBody>
          <a:bodyPr>
            <a:noAutofit/>
          </a:bodyPr>
          <a:lstStyle/>
          <a:p>
            <a:pPr algn="just"/>
            <a:endParaRPr lang="pt-BR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ctrTitle"/>
          </p:nvPr>
        </p:nvSpPr>
        <p:spPr>
          <a:xfrm>
            <a:off x="2015612" y="316118"/>
            <a:ext cx="7030065" cy="1148888"/>
          </a:xfrm>
        </p:spPr>
        <p:txBody>
          <a:bodyPr>
            <a:noAutofit/>
          </a:bodyPr>
          <a:lstStyle/>
          <a:p>
            <a:pPr algn="l"/>
            <a:r>
              <a:rPr lang="pt-BR" sz="2800" dirty="0">
                <a:solidFill>
                  <a:schemeClr val="bg1"/>
                </a:solidFill>
              </a:rPr>
              <a:t>3. </a:t>
            </a:r>
            <a:r>
              <a:rPr lang="pt-BR" sz="2800" dirty="0">
                <a:solidFill>
                  <a:schemeClr val="bg1"/>
                </a:solidFill>
                <a:sym typeface="+mn-ea"/>
              </a:rPr>
              <a:t>Estrutura atual </a:t>
            </a:r>
            <a:r>
              <a:rPr lang="pt-BR" sz="2800" dirty="0">
                <a:solidFill>
                  <a:schemeClr val="bg1"/>
                </a:solidFill>
              </a:rPr>
              <a:t> </a:t>
            </a:r>
            <a:br>
              <a:rPr lang="pt-BR" sz="2800" dirty="0">
                <a:solidFill>
                  <a:schemeClr val="bg1"/>
                </a:solidFill>
              </a:rPr>
            </a:br>
            <a:r>
              <a:rPr lang="pt-BR" sz="2800" dirty="0">
                <a:solidFill>
                  <a:schemeClr val="bg1"/>
                </a:solidFill>
              </a:rPr>
              <a:t>(apenas um slide)</a:t>
            </a:r>
            <a:endParaRPr lang="pt-BR" sz="2800" dirty="0">
              <a:solidFill>
                <a:schemeClr val="bg1"/>
              </a:solidFill>
            </a:endParaRPr>
          </a:p>
        </p:txBody>
      </p:sp>
      <p:sp>
        <p:nvSpPr>
          <p:cNvPr id="6" name="Subtítulo 2"/>
          <p:cNvSpPr>
            <a:spLocks noGrp="1"/>
          </p:cNvSpPr>
          <p:nvPr>
            <p:ph type="subTitle" idx="1"/>
          </p:nvPr>
        </p:nvSpPr>
        <p:spPr>
          <a:xfrm>
            <a:off x="1927123" y="1465006"/>
            <a:ext cx="7118554" cy="5076876"/>
          </a:xfrm>
        </p:spPr>
        <p:txBody>
          <a:bodyPr>
            <a:noAutofit/>
          </a:bodyPr>
          <a:lstStyle/>
          <a:p>
            <a:pPr algn="just"/>
            <a:endParaRPr lang="pt-BR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ctrTitle"/>
          </p:nvPr>
        </p:nvSpPr>
        <p:spPr>
          <a:xfrm>
            <a:off x="2015612" y="316118"/>
            <a:ext cx="7030065" cy="1148888"/>
          </a:xfrm>
        </p:spPr>
        <p:txBody>
          <a:bodyPr>
            <a:noAutofit/>
          </a:bodyPr>
          <a:lstStyle/>
          <a:p>
            <a:pPr algn="l"/>
            <a:r>
              <a:rPr lang="pt-BR" sz="2800" dirty="0">
                <a:solidFill>
                  <a:schemeClr val="bg1"/>
                </a:solidFill>
              </a:rPr>
              <a:t>4. </a:t>
            </a:r>
            <a:r>
              <a:rPr lang="pt-BR" sz="2800" dirty="0">
                <a:solidFill>
                  <a:schemeClr val="bg1"/>
                </a:solidFill>
                <a:sym typeface="+mn-ea"/>
              </a:rPr>
              <a:t>Estrutura solicitada</a:t>
            </a:r>
            <a:br>
              <a:rPr lang="pt-BR" sz="2800" dirty="0">
                <a:solidFill>
                  <a:schemeClr val="bg1"/>
                </a:solidFill>
              </a:rPr>
            </a:br>
            <a:r>
              <a:rPr lang="pt-BR" sz="2800" dirty="0">
                <a:solidFill>
                  <a:schemeClr val="bg1"/>
                </a:solidFill>
              </a:rPr>
              <a:t>(apenas um slide)</a:t>
            </a:r>
            <a:endParaRPr lang="pt-BR" sz="2800" dirty="0">
              <a:solidFill>
                <a:schemeClr val="bg1"/>
              </a:solidFill>
            </a:endParaRPr>
          </a:p>
        </p:txBody>
      </p:sp>
      <p:sp>
        <p:nvSpPr>
          <p:cNvPr id="6" name="Subtítulo 2"/>
          <p:cNvSpPr>
            <a:spLocks noGrp="1"/>
          </p:cNvSpPr>
          <p:nvPr>
            <p:ph type="subTitle" idx="1"/>
          </p:nvPr>
        </p:nvSpPr>
        <p:spPr>
          <a:xfrm>
            <a:off x="1927123" y="1465006"/>
            <a:ext cx="7118554" cy="5076876"/>
          </a:xfrm>
        </p:spPr>
        <p:txBody>
          <a:bodyPr>
            <a:noAutofit/>
          </a:bodyPr>
          <a:lstStyle/>
          <a:p>
            <a:pPr algn="just"/>
            <a:endParaRPr lang="pt-BR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ctrTitle"/>
          </p:nvPr>
        </p:nvSpPr>
        <p:spPr>
          <a:xfrm>
            <a:off x="2015612" y="316118"/>
            <a:ext cx="7030065" cy="1148888"/>
          </a:xfrm>
        </p:spPr>
        <p:txBody>
          <a:bodyPr>
            <a:noAutofit/>
          </a:bodyPr>
          <a:lstStyle/>
          <a:p>
            <a:pPr algn="l"/>
            <a:r>
              <a:rPr lang="pt-BR" sz="2800" dirty="0">
                <a:solidFill>
                  <a:schemeClr val="bg1"/>
                </a:solidFill>
              </a:rPr>
              <a:t>5. </a:t>
            </a:r>
            <a:r>
              <a:rPr lang="pt-BR" sz="2800" dirty="0">
                <a:solidFill>
                  <a:schemeClr val="bg1"/>
                </a:solidFill>
                <a:sym typeface="+mn-ea"/>
              </a:rPr>
              <a:t>Resultados e impactos esperados</a:t>
            </a:r>
            <a:br>
              <a:rPr lang="pt-BR" sz="2800" dirty="0">
                <a:solidFill>
                  <a:schemeClr val="bg1"/>
                </a:solidFill>
              </a:rPr>
            </a:br>
            <a:r>
              <a:rPr lang="pt-BR" sz="2800" dirty="0">
                <a:solidFill>
                  <a:schemeClr val="bg1"/>
                </a:solidFill>
              </a:rPr>
              <a:t>(apenas um slide)</a:t>
            </a:r>
            <a:endParaRPr lang="pt-BR" sz="2800" dirty="0">
              <a:solidFill>
                <a:schemeClr val="bg1"/>
              </a:solidFill>
            </a:endParaRPr>
          </a:p>
        </p:txBody>
      </p:sp>
      <p:sp>
        <p:nvSpPr>
          <p:cNvPr id="6" name="Subtítulo 2"/>
          <p:cNvSpPr>
            <a:spLocks noGrp="1"/>
          </p:cNvSpPr>
          <p:nvPr>
            <p:ph type="subTitle" idx="1"/>
          </p:nvPr>
        </p:nvSpPr>
        <p:spPr>
          <a:xfrm>
            <a:off x="1927123" y="1465006"/>
            <a:ext cx="7118554" cy="5076876"/>
          </a:xfrm>
        </p:spPr>
        <p:txBody>
          <a:bodyPr>
            <a:noAutofit/>
          </a:bodyPr>
          <a:lstStyle/>
          <a:p>
            <a:pPr algn="just"/>
            <a:endParaRPr lang="pt-BR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ctrTitle"/>
          </p:nvPr>
        </p:nvSpPr>
        <p:spPr>
          <a:xfrm>
            <a:off x="2015612" y="316118"/>
            <a:ext cx="7030065" cy="1148888"/>
          </a:xfrm>
        </p:spPr>
        <p:txBody>
          <a:bodyPr>
            <a:noAutofit/>
          </a:bodyPr>
          <a:lstStyle/>
          <a:p>
            <a:pPr algn="l"/>
            <a:r>
              <a:rPr lang="pt-BR" sz="2800" dirty="0">
                <a:solidFill>
                  <a:schemeClr val="bg1"/>
                </a:solidFill>
              </a:rPr>
              <a:t>6. Orçamento / Valor dos itens</a:t>
            </a:r>
            <a:br>
              <a:rPr lang="pt-BR" sz="2800" dirty="0">
                <a:solidFill>
                  <a:schemeClr val="bg1"/>
                </a:solidFill>
              </a:rPr>
            </a:br>
            <a:r>
              <a:rPr lang="pt-BR" sz="2800" dirty="0">
                <a:solidFill>
                  <a:schemeClr val="bg1"/>
                </a:solidFill>
              </a:rPr>
              <a:t>(apenas um slide)</a:t>
            </a:r>
            <a:endParaRPr lang="pt-BR" sz="2800" dirty="0">
              <a:solidFill>
                <a:schemeClr val="bg1"/>
              </a:solidFill>
            </a:endParaRPr>
          </a:p>
        </p:txBody>
      </p:sp>
      <p:sp>
        <p:nvSpPr>
          <p:cNvPr id="6" name="Subtítulo 2"/>
          <p:cNvSpPr>
            <a:spLocks noGrp="1"/>
          </p:cNvSpPr>
          <p:nvPr>
            <p:ph type="subTitle" idx="1"/>
          </p:nvPr>
        </p:nvSpPr>
        <p:spPr>
          <a:xfrm>
            <a:off x="1927123" y="1465006"/>
            <a:ext cx="7118554" cy="5076876"/>
          </a:xfrm>
        </p:spPr>
        <p:txBody>
          <a:bodyPr>
            <a:noAutofit/>
          </a:bodyPr>
          <a:lstStyle/>
          <a:p>
            <a:pPr algn="just"/>
            <a:endParaRPr lang="pt-BR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330</Words>
  <Application>WPS Presentation</Application>
  <PresentationFormat>Apresentação na tela (4:3)</PresentationFormat>
  <Paragraphs>14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5" baseType="lpstr">
      <vt:lpstr>Arial</vt:lpstr>
      <vt:lpstr>SimSun</vt:lpstr>
      <vt:lpstr>Wingdings</vt:lpstr>
      <vt:lpstr>Calibri Light</vt:lpstr>
      <vt:lpstr>Microsoft YaHei</vt:lpstr>
      <vt:lpstr>Arial Unicode MS</vt:lpstr>
      <vt:lpstr>Calibri</vt:lpstr>
      <vt:lpstr>Tema do Office</vt:lpstr>
      <vt:lpstr>Título da proposta: Coordenador:</vt:lpstr>
      <vt:lpstr>1. Escopo da proposta / Grupo Temático (apenas um slide)</vt:lpstr>
      <vt:lpstr>2. Equipe, bolsistas PQ CNPq / PPGs envolvidos (apenas um slide)</vt:lpstr>
      <vt:lpstr>3. Estrutura atual   (apenas um slide)</vt:lpstr>
      <vt:lpstr>4. Estrutura solicitada (apenas um slide)</vt:lpstr>
      <vt:lpstr>5. Resultados e impactos esperados (apenas um slide)</vt:lpstr>
      <vt:lpstr>6. Orçamento / Valor dos itens (apenas um slide)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David</dc:creator>
  <cp:lastModifiedBy>WPS_1738589884</cp:lastModifiedBy>
  <cp:revision>9</cp:revision>
  <dcterms:created xsi:type="dcterms:W3CDTF">2020-12-18T19:42:00Z</dcterms:created>
  <dcterms:modified xsi:type="dcterms:W3CDTF">2025-11-13T19:36:20Z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B87A15D532DF4ED08BE4C568BA76ECE5</vt:lpwstr>
  </property>
  <property fmtid="{D5CDD505-2E9C-101B-9397-08002B2CF9AE}" pid="3" name="KSOProductBuildVer">
    <vt:lpwstr>1046-12.2.0.23155</vt:lpwstr>
  </property>
</Properties>
</file>